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IBM Plex Sans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IBM Plex Sans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IBMPlexSansSemiBold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italic.fntdata"/><Relationship Id="rId25" Type="http://schemas.openxmlformats.org/officeDocument/2006/relationships/font" Target="fonts/IBMPlexSansSemiBold-bold.fntdata"/><Relationship Id="rId27" Type="http://schemas.openxmlformats.org/officeDocument/2006/relationships/font" Target="fonts/IBMPlexSansSemiBold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IBMPlexSans-bold.fntdata"/><Relationship Id="rId16" Type="http://schemas.openxmlformats.org/officeDocument/2006/relationships/font" Target="fonts/IBMPlexSans-regular.fntdata"/><Relationship Id="rId19" Type="http://schemas.openxmlformats.org/officeDocument/2006/relationships/font" Target="fonts/IBMPlexSans-boldItalic.fntdata"/><Relationship Id="rId18" Type="http://schemas.openxmlformats.org/officeDocument/2006/relationships/font" Target="fonts/IBMPlex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55227907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55227907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52279077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552279077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52279077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52279077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figma.com/file/XMgIebs562KtANaZRScqpb/Telegraph_Early_Access_Landing_Page" TargetMode="External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fontawesome.com/" TargetMode="External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8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9" name="Google Shape;369;p69"/>
          <p:cNvSpPr txBox="1"/>
          <p:nvPr>
            <p:ph idx="1" type="subTitle"/>
          </p:nvPr>
        </p:nvSpPr>
        <p:spPr>
          <a:xfrm>
            <a:off x="540000" y="1168500"/>
            <a:ext cx="60510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Дан макет сайта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https://www.figma.com/file/XMgIebs562KtANaZRScqpb/Telegraph_Early_Access_Landing_Page</a:t>
            </a:r>
            <a:r>
              <a:rPr lang="ru" sz="1600">
                <a:solidFill>
                  <a:schemeClr val="dk1"/>
                </a:solidFill>
              </a:rPr>
              <a:t>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Необходимо продумать семантическую структуру страницы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семантическую структуру сайта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Добавлять контент не нужно, добавить только семантические блоки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168500"/>
            <a:ext cx="6690600" cy="3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Создание страницы регистрации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поля ввода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Имя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Имейл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Пароль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Возраст (номер)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Дата рождения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Номер телефона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Ползунок range (значение от 1 до 10)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Все поля ввода должны быть обязательны для ввода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 первом поле ввода должен быть автофокус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8" name="Google Shape;378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5" name="Google Shape;385;p71"/>
          <p:cNvSpPr txBox="1"/>
          <p:nvPr>
            <p:ph idx="1" type="subTitle"/>
          </p:nvPr>
        </p:nvSpPr>
        <p:spPr>
          <a:xfrm>
            <a:off x="540000" y="1168500"/>
            <a:ext cx="6690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Дан код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&lt;input id="check" type="checkbox"&gt;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&lt;label for="check"&gt;text&lt;/label&gt;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Необходимо поменять внешний вид checkbox на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https://fontawesome.com/</a:t>
            </a:r>
            <a:r>
              <a:rPr lang="ru" sz="1600">
                <a:solidFill>
                  <a:schemeClr val="dk1"/>
                </a:solidFill>
              </a:rPr>
              <a:t>  любой другой символ на выбор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6" name="Google Shape;386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7" name="Google Shape;3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3" name="Google Shape;393;p72"/>
          <p:cNvSpPr txBox="1"/>
          <p:nvPr>
            <p:ph idx="1" type="subTitle"/>
          </p:nvPr>
        </p:nvSpPr>
        <p:spPr>
          <a:xfrm>
            <a:off x="540000" y="1168500"/>
            <a:ext cx="66906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блок, в котором будет добавлен блок аудио, который будет размещаться по центру страницы, высота блока 100vh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второй блок, также с высотой экрана 100vh, у этого блока должно фоном видео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4" name="Google Shape;394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5" name="Google Shape;39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3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01" name="Google Shape;401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4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